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5"/>
  </p:sldMasterIdLst>
  <p:sldIdLst>
    <p:sldId id="257" r:id="rId6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C7D1BA-3920-446C-A2CF-C95CEC808BDD}" v="22" dt="2022-04-25T17:15:43.0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microsoft.com/office/2016/11/relationships/changesInfo" Target="changesInfos/changesInfo1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lyet Paola Robayo Morales" userId="4862b5f2-61bc-4e1a-8ef4-e9729333a51a" providerId="ADAL" clId="{A1C7D1BA-3920-446C-A2CF-C95CEC808BDD}"/>
    <pc:docChg chg="custSel delSld modSld">
      <pc:chgData name="Julyet Paola Robayo Morales" userId="4862b5f2-61bc-4e1a-8ef4-e9729333a51a" providerId="ADAL" clId="{A1C7D1BA-3920-446C-A2CF-C95CEC808BDD}" dt="2022-04-25T20:24:15.670" v="588" actId="1076"/>
      <pc:docMkLst>
        <pc:docMk/>
      </pc:docMkLst>
      <pc:sldChg chg="addSp delSp modSp mod">
        <pc:chgData name="Julyet Paola Robayo Morales" userId="4862b5f2-61bc-4e1a-8ef4-e9729333a51a" providerId="ADAL" clId="{A1C7D1BA-3920-446C-A2CF-C95CEC808BDD}" dt="2022-04-25T20:24:15.670" v="588" actId="1076"/>
        <pc:sldMkLst>
          <pc:docMk/>
          <pc:sldMk cId="3175729087" sldId="257"/>
        </pc:sldMkLst>
        <pc:spChg chg="add del mod">
          <ac:chgData name="Julyet Paola Robayo Morales" userId="4862b5f2-61bc-4e1a-8ef4-e9729333a51a" providerId="ADAL" clId="{A1C7D1BA-3920-446C-A2CF-C95CEC808BDD}" dt="2022-04-25T15:02:44.420" v="54" actId="478"/>
          <ac:spMkLst>
            <pc:docMk/>
            <pc:sldMk cId="3175729087" sldId="257"/>
            <ac:spMk id="2" creationId="{039B8069-BE68-40F2-8A5C-36E842A4374B}"/>
          </ac:spMkLst>
        </pc:spChg>
        <pc:spChg chg="add mod">
          <ac:chgData name="Julyet Paola Robayo Morales" userId="4862b5f2-61bc-4e1a-8ef4-e9729333a51a" providerId="ADAL" clId="{A1C7D1BA-3920-446C-A2CF-C95CEC808BDD}" dt="2022-04-25T20:24:15.670" v="588" actId="1076"/>
          <ac:spMkLst>
            <pc:docMk/>
            <pc:sldMk cId="3175729087" sldId="257"/>
            <ac:spMk id="2" creationId="{2A758E0A-EA4D-42E0-920F-5C9F7C7DF069}"/>
          </ac:spMkLst>
        </pc:spChg>
        <pc:spChg chg="add mod">
          <ac:chgData name="Julyet Paola Robayo Morales" userId="4862b5f2-61bc-4e1a-8ef4-e9729333a51a" providerId="ADAL" clId="{A1C7D1BA-3920-446C-A2CF-C95CEC808BDD}" dt="2022-04-25T15:05:06.368" v="72" actId="14100"/>
          <ac:spMkLst>
            <pc:docMk/>
            <pc:sldMk cId="3175729087" sldId="257"/>
            <ac:spMk id="3" creationId="{75AEB406-D044-4F60-9EC9-3169E58F99CD}"/>
          </ac:spMkLst>
        </pc:spChg>
        <pc:spChg chg="add mod">
          <ac:chgData name="Julyet Paola Robayo Morales" userId="4862b5f2-61bc-4e1a-8ef4-e9729333a51a" providerId="ADAL" clId="{A1C7D1BA-3920-446C-A2CF-C95CEC808BDD}" dt="2022-04-25T15:05:22.563" v="74" actId="13822"/>
          <ac:spMkLst>
            <pc:docMk/>
            <pc:sldMk cId="3175729087" sldId="257"/>
            <ac:spMk id="4" creationId="{05DDFC23-FBCC-4620-8C40-7CE8283CC328}"/>
          </ac:spMkLst>
        </pc:spChg>
        <pc:spChg chg="mod">
          <ac:chgData name="Julyet Paola Robayo Morales" userId="4862b5f2-61bc-4e1a-8ef4-e9729333a51a" providerId="ADAL" clId="{A1C7D1BA-3920-446C-A2CF-C95CEC808BDD}" dt="2022-04-25T15:08:39.755" v="148" actId="13926"/>
          <ac:spMkLst>
            <pc:docMk/>
            <pc:sldMk cId="3175729087" sldId="257"/>
            <ac:spMk id="5" creationId="{4B2C5318-E0A7-409B-A4A4-87310AB88CAA}"/>
          </ac:spMkLst>
        </pc:spChg>
        <pc:spChg chg="del mod">
          <ac:chgData name="Julyet Paola Robayo Morales" userId="4862b5f2-61bc-4e1a-8ef4-e9729333a51a" providerId="ADAL" clId="{A1C7D1BA-3920-446C-A2CF-C95CEC808BDD}" dt="2022-04-25T15:05:39.858" v="78"/>
          <ac:spMkLst>
            <pc:docMk/>
            <pc:sldMk cId="3175729087" sldId="257"/>
            <ac:spMk id="6" creationId="{240A1B9A-6599-466E-841C-5EED08459069}"/>
          </ac:spMkLst>
        </pc:spChg>
        <pc:spChg chg="add mod">
          <ac:chgData name="Julyet Paola Robayo Morales" userId="4862b5f2-61bc-4e1a-8ef4-e9729333a51a" providerId="ADAL" clId="{A1C7D1BA-3920-446C-A2CF-C95CEC808BDD}" dt="2022-04-25T15:08:26.106" v="147" actId="113"/>
          <ac:spMkLst>
            <pc:docMk/>
            <pc:sldMk cId="3175729087" sldId="257"/>
            <ac:spMk id="9" creationId="{5C7F42A8-E9FC-463B-9681-64C74F646AAF}"/>
          </ac:spMkLst>
        </pc:spChg>
        <pc:spChg chg="add mod">
          <ac:chgData name="Julyet Paola Robayo Morales" userId="4862b5f2-61bc-4e1a-8ef4-e9729333a51a" providerId="ADAL" clId="{A1C7D1BA-3920-446C-A2CF-C95CEC808BDD}" dt="2022-04-25T15:14:31.279" v="181" actId="13926"/>
          <ac:spMkLst>
            <pc:docMk/>
            <pc:sldMk cId="3175729087" sldId="257"/>
            <ac:spMk id="10" creationId="{FA532E41-DAC9-4D60-9F0F-15041C201B0C}"/>
          </ac:spMkLst>
        </pc:spChg>
        <pc:spChg chg="del mod">
          <ac:chgData name="Julyet Paola Robayo Morales" userId="4862b5f2-61bc-4e1a-8ef4-e9729333a51a" providerId="ADAL" clId="{A1C7D1BA-3920-446C-A2CF-C95CEC808BDD}" dt="2022-04-25T15:03:45.894" v="61"/>
          <ac:spMkLst>
            <pc:docMk/>
            <pc:sldMk cId="3175729087" sldId="257"/>
            <ac:spMk id="12" creationId="{FA505D54-6572-4685-805C-571AB7BF95B8}"/>
          </ac:spMkLst>
        </pc:spChg>
        <pc:spChg chg="del mod">
          <ac:chgData name="Julyet Paola Robayo Morales" userId="4862b5f2-61bc-4e1a-8ef4-e9729333a51a" providerId="ADAL" clId="{A1C7D1BA-3920-446C-A2CF-C95CEC808BDD}" dt="2022-04-25T15:01:51.962" v="50" actId="478"/>
          <ac:spMkLst>
            <pc:docMk/>
            <pc:sldMk cId="3175729087" sldId="257"/>
            <ac:spMk id="13" creationId="{B6FE6DC7-3D2C-453A-89F5-640173D3ECC8}"/>
          </ac:spMkLst>
        </pc:spChg>
        <pc:spChg chg="add del mod">
          <ac:chgData name="Julyet Paola Robayo Morales" userId="4862b5f2-61bc-4e1a-8ef4-e9729333a51a" providerId="ADAL" clId="{A1C7D1BA-3920-446C-A2CF-C95CEC808BDD}" dt="2022-04-25T15:08:19.043" v="146"/>
          <ac:spMkLst>
            <pc:docMk/>
            <pc:sldMk cId="3175729087" sldId="257"/>
            <ac:spMk id="14" creationId="{1A5BB17B-832F-4BE6-8A0A-9A9F64BC7FA7}"/>
          </ac:spMkLst>
        </pc:spChg>
        <pc:spChg chg="add mod">
          <ac:chgData name="Julyet Paola Robayo Morales" userId="4862b5f2-61bc-4e1a-8ef4-e9729333a51a" providerId="ADAL" clId="{A1C7D1BA-3920-446C-A2CF-C95CEC808BDD}" dt="2022-04-25T20:22:02.952" v="452" actId="1076"/>
          <ac:spMkLst>
            <pc:docMk/>
            <pc:sldMk cId="3175729087" sldId="257"/>
            <ac:spMk id="15" creationId="{0257A2C5-ACD3-4235-9B71-728AFA5B3076}"/>
          </ac:spMkLst>
        </pc:spChg>
        <pc:spChg chg="add del mod">
          <ac:chgData name="Julyet Paola Robayo Morales" userId="4862b5f2-61bc-4e1a-8ef4-e9729333a51a" providerId="ADAL" clId="{A1C7D1BA-3920-446C-A2CF-C95CEC808BDD}" dt="2022-04-25T15:30:48.955" v="194" actId="478"/>
          <ac:spMkLst>
            <pc:docMk/>
            <pc:sldMk cId="3175729087" sldId="257"/>
            <ac:spMk id="16" creationId="{84B928F5-9D85-41E6-A82A-7AEBD32D6A12}"/>
          </ac:spMkLst>
        </pc:spChg>
        <pc:spChg chg="add mod">
          <ac:chgData name="Julyet Paola Robayo Morales" userId="4862b5f2-61bc-4e1a-8ef4-e9729333a51a" providerId="ADAL" clId="{A1C7D1BA-3920-446C-A2CF-C95CEC808BDD}" dt="2022-04-25T20:22:07.218" v="453" actId="1076"/>
          <ac:spMkLst>
            <pc:docMk/>
            <pc:sldMk cId="3175729087" sldId="257"/>
            <ac:spMk id="18" creationId="{ED51F6C5-5AD6-4CC2-BD9F-CB46E5D8316E}"/>
          </ac:spMkLst>
        </pc:spChg>
        <pc:picChg chg="add mod">
          <ac:chgData name="Julyet Paola Robayo Morales" userId="4862b5f2-61bc-4e1a-8ef4-e9729333a51a" providerId="ADAL" clId="{A1C7D1BA-3920-446C-A2CF-C95CEC808BDD}" dt="2022-04-25T20:22:13.624" v="455" actId="1076"/>
          <ac:picMkLst>
            <pc:docMk/>
            <pc:sldMk cId="3175729087" sldId="257"/>
            <ac:picMk id="19" creationId="{BAC02F4E-1A6E-43CC-8192-41CC183216DA}"/>
          </ac:picMkLst>
        </pc:picChg>
        <pc:cxnChg chg="del">
          <ac:chgData name="Julyet Paola Robayo Morales" userId="4862b5f2-61bc-4e1a-8ef4-e9729333a51a" providerId="ADAL" clId="{A1C7D1BA-3920-446C-A2CF-C95CEC808BDD}" dt="2022-04-25T15:01:24.476" v="46" actId="478"/>
          <ac:cxnSpMkLst>
            <pc:docMk/>
            <pc:sldMk cId="3175729087" sldId="257"/>
            <ac:cxnSpMk id="7" creationId="{9F74E815-B6A1-4DC5-93AC-E89FA12AEF6A}"/>
          </ac:cxnSpMkLst>
        </pc:cxnChg>
        <pc:cxnChg chg="del">
          <ac:chgData name="Julyet Paola Robayo Morales" userId="4862b5f2-61bc-4e1a-8ef4-e9729333a51a" providerId="ADAL" clId="{A1C7D1BA-3920-446C-A2CF-C95CEC808BDD}" dt="2022-04-25T15:01:28.176" v="47" actId="478"/>
          <ac:cxnSpMkLst>
            <pc:docMk/>
            <pc:sldMk cId="3175729087" sldId="257"/>
            <ac:cxnSpMk id="17" creationId="{078325E8-509C-412A-A838-71150223E0EC}"/>
          </ac:cxnSpMkLst>
        </pc:cxnChg>
      </pc:sldChg>
      <pc:sldChg chg="addSp delSp modSp del mod setBg addAnim">
        <pc:chgData name="Julyet Paola Robayo Morales" userId="4862b5f2-61bc-4e1a-8ef4-e9729333a51a" providerId="ADAL" clId="{A1C7D1BA-3920-446C-A2CF-C95CEC808BDD}" dt="2022-04-25T17:14:43.359" v="384" actId="2696"/>
        <pc:sldMkLst>
          <pc:docMk/>
          <pc:sldMk cId="1035426719" sldId="258"/>
        </pc:sldMkLst>
        <pc:spChg chg="mod">
          <ac:chgData name="Julyet Paola Robayo Morales" userId="4862b5f2-61bc-4e1a-8ef4-e9729333a51a" providerId="ADAL" clId="{A1C7D1BA-3920-446C-A2CF-C95CEC808BDD}" dt="2022-04-25T15:41:56.787" v="383" actId="962"/>
          <ac:spMkLst>
            <pc:docMk/>
            <pc:sldMk cId="1035426719" sldId="258"/>
            <ac:spMk id="2" creationId="{5929FEFF-2243-439F-8007-9005E3945F2D}"/>
          </ac:spMkLst>
        </pc:spChg>
        <pc:spChg chg="mod">
          <ac:chgData name="Julyet Paola Robayo Morales" userId="4862b5f2-61bc-4e1a-8ef4-e9729333a51a" providerId="ADAL" clId="{A1C7D1BA-3920-446C-A2CF-C95CEC808BDD}" dt="2022-04-25T15:41:48.631" v="380" actId="26606"/>
          <ac:spMkLst>
            <pc:docMk/>
            <pc:sldMk cId="1035426719" sldId="258"/>
            <ac:spMk id="3" creationId="{DD76E4A8-7746-4EFE-9C7C-A0F086DD3A70}"/>
          </ac:spMkLst>
        </pc:spChg>
        <pc:spChg chg="add del">
          <ac:chgData name="Julyet Paola Robayo Morales" userId="4862b5f2-61bc-4e1a-8ef4-e9729333a51a" providerId="ADAL" clId="{A1C7D1BA-3920-446C-A2CF-C95CEC808BDD}" dt="2022-04-25T15:40:35.754" v="372" actId="26606"/>
          <ac:spMkLst>
            <pc:docMk/>
            <pc:sldMk cId="1035426719" sldId="258"/>
            <ac:spMk id="8" creationId="{0BA28970-3E8F-46CD-A302-42EE83668B0A}"/>
          </ac:spMkLst>
        </pc:spChg>
        <pc:spChg chg="add del">
          <ac:chgData name="Julyet Paola Robayo Morales" userId="4862b5f2-61bc-4e1a-8ef4-e9729333a51a" providerId="ADAL" clId="{A1C7D1BA-3920-446C-A2CF-C95CEC808BDD}" dt="2022-04-25T15:41:48.631" v="380" actId="26606"/>
          <ac:spMkLst>
            <pc:docMk/>
            <pc:sldMk cId="1035426719" sldId="258"/>
            <ac:spMk id="71" creationId="{C6D18C07-B1F9-42F0-8956-B88FC37A674C}"/>
          </ac:spMkLst>
        </pc:spChg>
        <pc:spChg chg="add">
          <ac:chgData name="Julyet Paola Robayo Morales" userId="4862b5f2-61bc-4e1a-8ef4-e9729333a51a" providerId="ADAL" clId="{A1C7D1BA-3920-446C-A2CF-C95CEC808BDD}" dt="2022-04-25T15:41:48.631" v="380" actId="26606"/>
          <ac:spMkLst>
            <pc:docMk/>
            <pc:sldMk cId="1035426719" sldId="258"/>
            <ac:spMk id="137" creationId="{6DC2B03A-99C8-41EC-9E10-848CC094657F}"/>
          </ac:spMkLst>
        </pc:spChg>
        <pc:spChg chg="add">
          <ac:chgData name="Julyet Paola Robayo Morales" userId="4862b5f2-61bc-4e1a-8ef4-e9729333a51a" providerId="ADAL" clId="{A1C7D1BA-3920-446C-A2CF-C95CEC808BDD}" dt="2022-04-25T15:41:48.631" v="380" actId="26606"/>
          <ac:spMkLst>
            <pc:docMk/>
            <pc:sldMk cId="1035426719" sldId="258"/>
            <ac:spMk id="141" creationId="{DF395312-E11B-4CEE-B99D-1C6A091C075C}"/>
          </ac:spMkLst>
        </pc:spChg>
        <pc:spChg chg="add">
          <ac:chgData name="Julyet Paola Robayo Morales" userId="4862b5f2-61bc-4e1a-8ef4-e9729333a51a" providerId="ADAL" clId="{A1C7D1BA-3920-446C-A2CF-C95CEC808BDD}" dt="2022-04-25T15:41:48.631" v="380" actId="26606"/>
          <ac:spMkLst>
            <pc:docMk/>
            <pc:sldMk cId="1035426719" sldId="258"/>
            <ac:spMk id="143" creationId="{CA277E21-4A22-4F4B-A859-7EC231AEA5E0}"/>
          </ac:spMkLst>
        </pc:spChg>
        <pc:spChg chg="add">
          <ac:chgData name="Julyet Paola Robayo Morales" userId="4862b5f2-61bc-4e1a-8ef4-e9729333a51a" providerId="ADAL" clId="{A1C7D1BA-3920-446C-A2CF-C95CEC808BDD}" dt="2022-04-25T15:41:48.631" v="380" actId="26606"/>
          <ac:spMkLst>
            <pc:docMk/>
            <pc:sldMk cId="1035426719" sldId="258"/>
            <ac:spMk id="145" creationId="{54C05C7E-2D18-45A2-93F7-CDDC4526FB56}"/>
          </ac:spMkLst>
        </pc:spChg>
        <pc:spChg chg="add">
          <ac:chgData name="Julyet Paola Robayo Morales" userId="4862b5f2-61bc-4e1a-8ef4-e9729333a51a" providerId="ADAL" clId="{A1C7D1BA-3920-446C-A2CF-C95CEC808BDD}" dt="2022-04-25T15:41:48.631" v="380" actId="26606"/>
          <ac:spMkLst>
            <pc:docMk/>
            <pc:sldMk cId="1035426719" sldId="258"/>
            <ac:spMk id="147" creationId="{F920AD80-D6EE-4F0C-8E89-B6263C2F2576}"/>
          </ac:spMkLst>
        </pc:spChg>
        <pc:spChg chg="add">
          <ac:chgData name="Julyet Paola Robayo Morales" userId="4862b5f2-61bc-4e1a-8ef4-e9729333a51a" providerId="ADAL" clId="{A1C7D1BA-3920-446C-A2CF-C95CEC808BDD}" dt="2022-04-25T15:41:48.631" v="380" actId="26606"/>
          <ac:spMkLst>
            <pc:docMk/>
            <pc:sldMk cId="1035426719" sldId="258"/>
            <ac:spMk id="149" creationId="{6A045B26-F98C-4031-BC85-36A5A9E93549}"/>
          </ac:spMkLst>
        </pc:spChg>
        <pc:picChg chg="add mod">
          <ac:chgData name="Julyet Paola Robayo Morales" userId="4862b5f2-61bc-4e1a-8ef4-e9729333a51a" providerId="ADAL" clId="{A1C7D1BA-3920-446C-A2CF-C95CEC808BDD}" dt="2022-04-25T15:41:48.631" v="380" actId="26606"/>
          <ac:picMkLst>
            <pc:docMk/>
            <pc:sldMk cId="1035426719" sldId="258"/>
            <ac:picMk id="1026" creationId="{EE675666-696C-4F98-A512-C6EDB161A3DD}"/>
          </ac:picMkLst>
        </pc:picChg>
        <pc:picChg chg="add mod">
          <ac:chgData name="Julyet Paola Robayo Morales" userId="4862b5f2-61bc-4e1a-8ef4-e9729333a51a" providerId="ADAL" clId="{A1C7D1BA-3920-446C-A2CF-C95CEC808BDD}" dt="2022-04-25T15:41:56.787" v="382" actId="27614"/>
          <ac:picMkLst>
            <pc:docMk/>
            <pc:sldMk cId="1035426719" sldId="258"/>
            <ac:picMk id="1028" creationId="{D326BCC0-4C1B-459C-A42D-3F8189852572}"/>
          </ac:picMkLst>
        </pc:picChg>
        <pc:cxnChg chg="add del">
          <ac:chgData name="Julyet Paola Robayo Morales" userId="4862b5f2-61bc-4e1a-8ef4-e9729333a51a" providerId="ADAL" clId="{A1C7D1BA-3920-446C-A2CF-C95CEC808BDD}" dt="2022-04-25T15:40:35.754" v="372" actId="26606"/>
          <ac:cxnSpMkLst>
            <pc:docMk/>
            <pc:sldMk cId="1035426719" sldId="258"/>
            <ac:cxnSpMk id="10" creationId="{47AE7893-212D-45CB-A5B0-AE377389AB3F}"/>
          </ac:cxnSpMkLst>
        </pc:cxnChg>
        <pc:cxnChg chg="add">
          <ac:chgData name="Julyet Paola Robayo Morales" userId="4862b5f2-61bc-4e1a-8ef4-e9729333a51a" providerId="ADAL" clId="{A1C7D1BA-3920-446C-A2CF-C95CEC808BDD}" dt="2022-04-25T15:41:48.631" v="380" actId="26606"/>
          <ac:cxnSpMkLst>
            <pc:docMk/>
            <pc:sldMk cId="1035426719" sldId="258"/>
            <ac:cxnSpMk id="139" creationId="{11E9621E-D18D-45F5-8B91-2FA8EBB096A5}"/>
          </ac:cxnSpMkLst>
        </pc:cxnChg>
      </pc:sldChg>
      <pc:sldChg chg="delSp modSp del mod">
        <pc:chgData name="Julyet Paola Robayo Morales" userId="4862b5f2-61bc-4e1a-8ef4-e9729333a51a" providerId="ADAL" clId="{A1C7D1BA-3920-446C-A2CF-C95CEC808BDD}" dt="2022-04-25T15:38:13.088" v="356" actId="2696"/>
        <pc:sldMkLst>
          <pc:docMk/>
          <pc:sldMk cId="2820190680" sldId="260"/>
        </pc:sldMkLst>
        <pc:spChg chg="del mod">
          <ac:chgData name="Julyet Paola Robayo Morales" userId="4862b5f2-61bc-4e1a-8ef4-e9729333a51a" providerId="ADAL" clId="{A1C7D1BA-3920-446C-A2CF-C95CEC808BDD}" dt="2022-04-25T15:05:47.845" v="81"/>
          <ac:spMkLst>
            <pc:docMk/>
            <pc:sldMk cId="2820190680" sldId="260"/>
            <ac:spMk id="7" creationId="{54BDA1D6-025A-4C88-AD48-8169FF507370}"/>
          </ac:spMkLst>
        </pc:spChg>
        <pc:spChg chg="del mod">
          <ac:chgData name="Julyet Paola Robayo Morales" userId="4862b5f2-61bc-4e1a-8ef4-e9729333a51a" providerId="ADAL" clId="{A1C7D1BA-3920-446C-A2CF-C95CEC808BDD}" dt="2022-04-25T15:14:50.752" v="184"/>
          <ac:spMkLst>
            <pc:docMk/>
            <pc:sldMk cId="2820190680" sldId="260"/>
            <ac:spMk id="9" creationId="{FC115BC1-02C2-4C04-96B8-408DA169D02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D94D0F7-8834-4411-893C-5779E850A5BF}" type="datetimeFigureOut">
              <a:rPr lang="es-CO" smtClean="0"/>
              <a:t>23/10/2023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F2F03-F06D-4EC3-A57D-807EF5B641E9}" type="slidenum">
              <a:rPr lang="es-CO" smtClean="0"/>
              <a:t>‹Nº›</a:t>
            </a:fld>
            <a:endParaRPr lang="es-CO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0001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4D0F7-8834-4411-893C-5779E850A5BF}" type="datetimeFigureOut">
              <a:rPr lang="es-CO" smtClean="0"/>
              <a:t>23/10/2023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F2F03-F06D-4EC3-A57D-807EF5B641E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46013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4D0F7-8834-4411-893C-5779E850A5BF}" type="datetimeFigureOut">
              <a:rPr lang="es-CO" smtClean="0"/>
              <a:t>23/10/2023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F2F03-F06D-4EC3-A57D-807EF5B641E9}" type="slidenum">
              <a:rPr lang="es-CO" smtClean="0"/>
              <a:t>‹Nº›</a:t>
            </a:fld>
            <a:endParaRPr lang="es-CO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8234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4D0F7-8834-4411-893C-5779E850A5BF}" type="datetimeFigureOut">
              <a:rPr lang="es-CO" smtClean="0"/>
              <a:t>23/10/2023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F2F03-F06D-4EC3-A57D-807EF5B641E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89246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4D0F7-8834-4411-893C-5779E850A5BF}" type="datetimeFigureOut">
              <a:rPr lang="es-CO" smtClean="0"/>
              <a:t>23/10/2023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F2F03-F06D-4EC3-A57D-807EF5B641E9}" type="slidenum">
              <a:rPr lang="es-CO" smtClean="0"/>
              <a:t>‹Nº›</a:t>
            </a:fld>
            <a:endParaRPr lang="es-CO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8300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4D0F7-8834-4411-893C-5779E850A5BF}" type="datetimeFigureOut">
              <a:rPr lang="es-CO" smtClean="0"/>
              <a:t>23/10/2023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F2F03-F06D-4EC3-A57D-807EF5B641E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7009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4D0F7-8834-4411-893C-5779E850A5BF}" type="datetimeFigureOut">
              <a:rPr lang="es-CO" smtClean="0"/>
              <a:t>23/10/2023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F2F03-F06D-4EC3-A57D-807EF5B641E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32259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4D0F7-8834-4411-893C-5779E850A5BF}" type="datetimeFigureOut">
              <a:rPr lang="es-CO" smtClean="0"/>
              <a:t>23/10/2023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F2F03-F06D-4EC3-A57D-807EF5B641E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92684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4D0F7-8834-4411-893C-5779E850A5BF}" type="datetimeFigureOut">
              <a:rPr lang="es-CO" smtClean="0"/>
              <a:t>23/10/2023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F2F03-F06D-4EC3-A57D-807EF5B641E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52841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4D0F7-8834-4411-893C-5779E850A5BF}" type="datetimeFigureOut">
              <a:rPr lang="es-CO" smtClean="0"/>
              <a:t>23/10/2023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F2F03-F06D-4EC3-A57D-807EF5B641E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33764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4D0F7-8834-4411-893C-5779E850A5BF}" type="datetimeFigureOut">
              <a:rPr lang="es-CO" smtClean="0"/>
              <a:t>23/10/2023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F2F03-F06D-4EC3-A57D-807EF5B641E9}" type="slidenum">
              <a:rPr lang="es-CO" smtClean="0"/>
              <a:t>‹Nº›</a:t>
            </a:fld>
            <a:endParaRPr lang="es-CO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6200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D94D0F7-8834-4411-893C-5779E850A5BF}" type="datetimeFigureOut">
              <a:rPr lang="es-CO" smtClean="0"/>
              <a:t>23/10/2023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29F2F03-F06D-4EC3-A57D-807EF5B641E9}" type="slidenum">
              <a:rPr lang="es-CO" smtClean="0"/>
              <a:t>‹Nº›</a:t>
            </a:fld>
            <a:endParaRPr lang="es-CO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7101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ms@uniandes.edu.co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4B2C5318-E0A7-409B-A4A4-87310AB88CAA}"/>
              </a:ext>
            </a:extLst>
          </p:cNvPr>
          <p:cNvSpPr txBox="1"/>
          <p:nvPr/>
        </p:nvSpPr>
        <p:spPr>
          <a:xfrm>
            <a:off x="227065" y="205382"/>
            <a:ext cx="4928031" cy="40780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Memorando de entendimiento con la Universidad de Los Andes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Tw Cen MT" panose="020B0602020104020603"/>
                <a:ea typeface="+mn-ea"/>
                <a:cs typeface="+mn-cs"/>
              </a:rPr>
              <a:t>OBJETO: </a:t>
            </a:r>
            <a:r>
              <a:rPr kumimoji="0" lang="es-MX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Generar una alianza estratégica, con el fin de promover el nivel de desarrollo profesional de los </a:t>
            </a:r>
            <a:r>
              <a:rPr kumimoji="0" lang="es-MX" sz="11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servidores públicos o contratistas </a:t>
            </a:r>
            <a:r>
              <a:rPr kumimoji="0" lang="es-MX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vinculados a PROSPERIDAD SOCIAL, en los programas ofrecidos por la Escuela de Gobierno de la Universidad de los Andes;  así como descuento aplicable a los programas de educación continua ofrecidos por la Escuela de Gobierno.</a:t>
            </a:r>
            <a:endParaRPr kumimoji="0" lang="es-MX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</a:t>
            </a: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PROGRAMAS DE POSTGRADO: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Tw Cen MT" panose="020B0602020104020603"/>
                <a:ea typeface="+mn-ea"/>
                <a:cs typeface="+mn-cs"/>
              </a:rPr>
              <a:t>Maestría en Políticas Públicas 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Tw Cen MT" panose="020B0602020104020603"/>
                <a:ea typeface="+mn-ea"/>
                <a:cs typeface="+mn-cs"/>
              </a:rPr>
              <a:t>Maestría en Salud Pública</a:t>
            </a: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Tw Cen MT" panose="020B0602020104020603"/>
                <a:ea typeface="+mn-ea"/>
                <a:cs typeface="+mn-cs"/>
              </a:rPr>
              <a:t>Maestría en Gestión Pública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s-MX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Tw Cen MT" panose="020B0602020104020603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 Guardan estrecha relación con </a:t>
            </a: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La misión y finalidad de la entidad y que los servidores públicos de PROSPERIDADSOCIAL pueden beneficiarse con el fortalecimiento de sus capacidades.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b="1" dirty="0">
                <a:solidFill>
                  <a:prstClr val="black"/>
                </a:solidFill>
                <a:highlight>
                  <a:srgbClr val="FFFF00"/>
                </a:highlight>
                <a:latin typeface="Tw Cen MT" panose="020B0602020104020603"/>
              </a:rPr>
              <a:t>ALCANCE: </a:t>
            </a: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Tw Cen MT" panose="020B0602020104020603"/>
                <a:ea typeface="+mn-ea"/>
                <a:cs typeface="+mn-cs"/>
              </a:rPr>
              <a:t>Que los descuentos en la matrícula de los programas relacionados se aplicarán una vez el estudiante haya sido admitido y siempre que se trate de un aspirante nuevo, </a:t>
            </a:r>
            <a:r>
              <a:rPr kumimoji="0" lang="es-MX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a uno de los programas señalados, previo cumplimiento de los </a:t>
            </a:r>
            <a:r>
              <a:rPr kumimoji="0" lang="es-MX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Tw Cen MT" panose="020B0602020104020603"/>
                <a:ea typeface="+mn-ea"/>
                <a:cs typeface="+mn-cs"/>
              </a:rPr>
              <a:t>requisitos de admisión establecidos por la UNIVERSIDAD DE LOS ANDES, de la siguiente manera: </a:t>
            </a:r>
            <a:endParaRPr kumimoji="0" lang="es-CO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75AEB406-D044-4F60-9EC9-3169E58F99CD}"/>
              </a:ext>
            </a:extLst>
          </p:cNvPr>
          <p:cNvSpPr/>
          <p:nvPr/>
        </p:nvSpPr>
        <p:spPr>
          <a:xfrm>
            <a:off x="126101" y="4359328"/>
            <a:ext cx="5096107" cy="234555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arenR"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Ser admitido de acuerdo con los requisitos dispuestos por la UNIVERSIDAD para cada uno de los programas señalados.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arenR"/>
              <a:tabLst/>
              <a:defRPr/>
            </a:pPr>
            <a:r>
              <a:rPr lang="es-MX" sz="1200" dirty="0">
                <a:solidFill>
                  <a:prstClr val="black"/>
                </a:solidFill>
                <a:latin typeface="Tw Cen MT" panose="020B0602020104020603"/>
              </a:rPr>
              <a:t>P</a:t>
            </a:r>
            <a:r>
              <a:rPr kumimoji="0" lang="es-MX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resentar</a:t>
            </a: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el carné y la certificación laboral que lo acredite servidor de Prosperidad Social o la certificación del contrato para el caso de contratistas y el documento de identidad.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arenR"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Una vez admitido al programa, mantener un promedio acumulado igual o superior a 4,0/5,0.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arenR"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No encontrarse en prueba disciplinaria ni académica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arenR"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Cumplir con el Reglamento de Estudiantes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arenR"/>
              <a:tabLst/>
              <a:defRPr/>
            </a:pPr>
            <a:r>
              <a:rPr lang="es-MX" sz="1200" dirty="0">
                <a:solidFill>
                  <a:prstClr val="black"/>
                </a:solidFill>
                <a:latin typeface="Tw Cen MT" panose="020B0602020104020603"/>
              </a:rPr>
              <a:t>U</a:t>
            </a:r>
            <a:r>
              <a:rPr kumimoji="0" lang="es-MX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na</a:t>
            </a: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vez aceptado, presentar semestralmente el certificado original que acredite su condición de funcionario o contratista.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arenR"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El beneficiario se compromete a pagar a la Universidad de los Andes el valor restante de la matrícula una vez le sea aplicado el descuento..  </a:t>
            </a:r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4" name="Flecha: hacia abajo 3">
            <a:extLst>
              <a:ext uri="{FF2B5EF4-FFF2-40B4-BE49-F238E27FC236}">
                <a16:creationId xmlns:a16="http://schemas.microsoft.com/office/drawing/2014/main" id="{05DDFC23-FBCC-4620-8C40-7CE8283CC328}"/>
              </a:ext>
            </a:extLst>
          </p:cNvPr>
          <p:cNvSpPr/>
          <p:nvPr/>
        </p:nvSpPr>
        <p:spPr>
          <a:xfrm>
            <a:off x="2424418" y="4192049"/>
            <a:ext cx="95758" cy="150095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5C7F42A8-E9FC-463B-9681-64C74F646AAF}"/>
              </a:ext>
            </a:extLst>
          </p:cNvPr>
          <p:cNvSpPr/>
          <p:nvPr/>
        </p:nvSpPr>
        <p:spPr>
          <a:xfrm>
            <a:off x="5301740" y="89211"/>
            <a:ext cx="6445081" cy="72452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Tw Cen MT" panose="020B0602020104020603"/>
                <a:ea typeface="+mn-ea"/>
                <a:cs typeface="+mn-cs"/>
              </a:rPr>
              <a:t>LUGAR DE EJECUCIÓN: </a:t>
            </a: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El desarrollo del objeto del presente Memorando de Entendimiento se dará en la ciudad de Bogotá. </a:t>
            </a: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Tw Cen MT" panose="020B0602020104020603"/>
                <a:ea typeface="+mn-ea"/>
                <a:cs typeface="+mn-cs"/>
              </a:rPr>
              <a:t>DURACIÓN</a:t>
            </a: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:</a:t>
            </a: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El termino de duración del presente memorando de Entendimiento será de dos (2) años contados a partir de la fecha de suscripción. </a:t>
            </a:r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FA532E41-DAC9-4D60-9F0F-15041C201B0C}"/>
              </a:ext>
            </a:extLst>
          </p:cNvPr>
          <p:cNvSpPr/>
          <p:nvPr/>
        </p:nvSpPr>
        <p:spPr>
          <a:xfrm>
            <a:off x="5340218" y="962388"/>
            <a:ext cx="6166624" cy="33969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1200" b="1" dirty="0">
                <a:highlight>
                  <a:srgbClr val="FFFF00"/>
                </a:highlight>
              </a:rPr>
              <a:t>Descuentos aplicables a los programas de maestría:</a:t>
            </a:r>
          </a:p>
          <a:p>
            <a:pPr marL="228600" indent="-228600">
              <a:buAutoNum type="alphaLcPeriod"/>
            </a:pPr>
            <a:r>
              <a:rPr lang="es-MX" sz="1200" dirty="0"/>
              <a:t>A. 5% si sólo se matricula un (1) estudiante nuevo en calidad de funcionario o contratista en</a:t>
            </a:r>
          </a:p>
          <a:p>
            <a:r>
              <a:rPr lang="es-MX" sz="1200" dirty="0"/>
              <a:t>alguno de los programas de maestría mencionados.</a:t>
            </a:r>
          </a:p>
          <a:p>
            <a:r>
              <a:rPr lang="es-MX" sz="1200" dirty="0"/>
              <a:t>b. B. 8% sobre la matrícula de cada estudiante, si se matriculan mínimo dos (2) estudiantes</a:t>
            </a:r>
          </a:p>
          <a:p>
            <a:r>
              <a:rPr lang="es-MX" sz="1200" dirty="0"/>
              <a:t>nuevos en calidad de funcionarios o contratistas en alguno de los programas de maestría</a:t>
            </a:r>
          </a:p>
          <a:p>
            <a:r>
              <a:rPr lang="es-MX" sz="1200" dirty="0"/>
              <a:t>mencionados.</a:t>
            </a:r>
          </a:p>
          <a:p>
            <a:r>
              <a:rPr lang="es-MX" sz="1200" dirty="0"/>
              <a:t>c. 15% sobre la matrícula de cada estudiante, si se matriculan mínimo tres (3) estudiantes</a:t>
            </a:r>
          </a:p>
          <a:p>
            <a:r>
              <a:rPr lang="es-MX" sz="1200" dirty="0"/>
              <a:t>nuevos en calidad de funcionarios o contratistas en alguno de los programas de maestría</a:t>
            </a:r>
          </a:p>
          <a:p>
            <a:r>
              <a:rPr lang="es-MX" sz="1200" dirty="0"/>
              <a:t>mencionados.</a:t>
            </a:r>
          </a:p>
          <a:p>
            <a:r>
              <a:rPr lang="es-MX" sz="1200" dirty="0"/>
              <a:t>d. 17% sobre la matrícula de cada estudiante, si se matriculan mínimo cuatro (4) estudiantes</a:t>
            </a:r>
          </a:p>
          <a:p>
            <a:r>
              <a:rPr lang="es-MX" sz="1200" dirty="0"/>
              <a:t>nuevos en calidad de funcionarios o contratista en alguno de los programas de maestría</a:t>
            </a:r>
          </a:p>
          <a:p>
            <a:r>
              <a:rPr lang="es-MX" sz="1200" dirty="0"/>
              <a:t>mencionados.</a:t>
            </a:r>
          </a:p>
          <a:p>
            <a:r>
              <a:rPr lang="es-MX" sz="1200" dirty="0"/>
              <a:t>e. 20% sobre la matrícula de cada estudiante, si se matriculan mínimo cinco (5) o más</a:t>
            </a:r>
          </a:p>
          <a:p>
            <a:r>
              <a:rPr lang="es-MX" sz="1200" dirty="0"/>
              <a:t>estudiantes nuevos en calidad de funcionarios o contratista en alguno de los programas de</a:t>
            </a:r>
          </a:p>
          <a:p>
            <a:r>
              <a:rPr lang="es-MX" sz="1200" dirty="0"/>
              <a:t>maestría mencionados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O" sz="1200" b="1" dirty="0">
                <a:highlight>
                  <a:srgbClr val="FFFF00"/>
                </a:highlight>
              </a:rPr>
              <a:t>Descuento aplicable a los programas de educación continua:</a:t>
            </a:r>
          </a:p>
          <a:p>
            <a:r>
              <a:rPr lang="es-CO" sz="1200" dirty="0"/>
              <a:t>Se reconocerá un 10% de descuento a los funcionarios y contratistas que se inscriban a los cursos de Educación Continua de la Escuela de Gobierno de la Universidad de los Andes</a:t>
            </a:r>
            <a:r>
              <a:rPr lang="es-MX" sz="1200" dirty="0"/>
              <a:t> </a:t>
            </a:r>
            <a:endParaRPr lang="es-CO" sz="1200" dirty="0"/>
          </a:p>
        </p:txBody>
      </p:sp>
      <p:sp>
        <p:nvSpPr>
          <p:cNvPr id="15" name="Rectángulo: esquinas redondeadas 14">
            <a:extLst>
              <a:ext uri="{FF2B5EF4-FFF2-40B4-BE49-F238E27FC236}">
                <a16:creationId xmlns:a16="http://schemas.microsoft.com/office/drawing/2014/main" id="{0257A2C5-ACD3-4235-9B71-728AFA5B3076}"/>
              </a:ext>
            </a:extLst>
          </p:cNvPr>
          <p:cNvSpPr/>
          <p:nvPr/>
        </p:nvSpPr>
        <p:spPr>
          <a:xfrm>
            <a:off x="5340218" y="4492548"/>
            <a:ext cx="3553498" cy="234555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highlight>
                  <a:srgbClr val="FFFF00"/>
                </a:highlight>
              </a:rPr>
              <a:t>El descuento no aplicará a los siguientes rubros: </a:t>
            </a:r>
          </a:p>
          <a:p>
            <a:pPr marL="228600" indent="-228600" algn="ctr">
              <a:buAutoNum type="alphaLcParenR"/>
            </a:pPr>
            <a:r>
              <a:rPr lang="es-MX" sz="1200" dirty="0"/>
              <a:t>Valor de la inscripción al programa. </a:t>
            </a:r>
          </a:p>
          <a:p>
            <a:pPr marL="228600" indent="-228600" algn="ctr">
              <a:buAutoNum type="alphaLcParenR"/>
            </a:pPr>
            <a:r>
              <a:rPr lang="es-MX" sz="1200" dirty="0"/>
              <a:t>Talleres de idiomas</a:t>
            </a:r>
          </a:p>
          <a:p>
            <a:pPr algn="ctr"/>
            <a:r>
              <a:rPr lang="es-MX" sz="1200" dirty="0"/>
              <a:t>c) Exámenes de clasificación de idioma. </a:t>
            </a:r>
          </a:p>
          <a:p>
            <a:pPr algn="ctr"/>
            <a:r>
              <a:rPr lang="es-MX" sz="1200" dirty="0"/>
              <a:t>d) Créditos académicos adicionales a los mínimos requeridos para la terminación del programa</a:t>
            </a:r>
          </a:p>
          <a:p>
            <a:pPr algn="ctr"/>
            <a:r>
              <a:rPr lang="es-MX" sz="1200" dirty="0"/>
              <a:t>e) Matrícula extemporánea.</a:t>
            </a:r>
          </a:p>
          <a:p>
            <a:pPr algn="ctr"/>
            <a:r>
              <a:rPr lang="es-MX" sz="1200" dirty="0"/>
              <a:t>f) derechos de grado.</a:t>
            </a:r>
          </a:p>
          <a:p>
            <a:pPr algn="ctr"/>
            <a:r>
              <a:rPr lang="es-MX" sz="1200" dirty="0"/>
              <a:t>El beneficio no se extenderá en caso de doble programa. El descuento correspondiente se aplicará según el número de matriculados por semestre de cada cohorte y el descuento no es acumulativo con otras cohortes.</a:t>
            </a:r>
            <a:endParaRPr lang="es-CO" sz="1200" dirty="0"/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BAC02F4E-1A6E-43CC-8192-41CC183216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18015" y="4661382"/>
            <a:ext cx="2924848" cy="571500"/>
          </a:xfrm>
          <a:prstGeom prst="rect">
            <a:avLst/>
          </a:prstGeom>
        </p:spPr>
      </p:pic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2A758E0A-EA4D-42E0-920F-5C9F7C7DF069}"/>
              </a:ext>
            </a:extLst>
          </p:cNvPr>
          <p:cNvSpPr/>
          <p:nvPr/>
        </p:nvSpPr>
        <p:spPr>
          <a:xfrm>
            <a:off x="9148512" y="5142451"/>
            <a:ext cx="2732533" cy="147646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100" dirty="0"/>
              <a:t>ENLACE: GLORIA LUCIA MORENO SOTOMAYOR- celular 301 7894903 Coordinadora de Mercadeo Facultad Escuela de Alto Gobierno teléfono 3394949 Extensión 2025 Correo: </a:t>
            </a:r>
            <a:r>
              <a:rPr lang="es-CO" sz="1100" dirty="0">
                <a:hlinkClick r:id="rId3"/>
              </a:rPr>
              <a:t>gms@uniandes.edu.co</a:t>
            </a:r>
            <a:endParaRPr lang="es-CO" sz="1100" dirty="0"/>
          </a:p>
          <a:p>
            <a:pPr algn="ctr"/>
            <a:r>
              <a:rPr lang="es-CO" sz="1100" dirty="0"/>
              <a:t>Línea de atención WhatsApp: +573228661814</a:t>
            </a:r>
          </a:p>
        </p:txBody>
      </p:sp>
    </p:spTree>
    <p:extLst>
      <p:ext uri="{BB962C8B-B14F-4D97-AF65-F5344CB8AC3E}">
        <p14:creationId xmlns:p14="http://schemas.microsoft.com/office/powerpoint/2010/main" val="31757290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f8a332c2-0a32-4c96-bc98-04eb8f0e5975">EEJQ2J3MSQDZ-582112604-55</_dlc_DocId>
    <_dlc_DocIdUrl xmlns="f8a332c2-0a32-4c96-bc98-04eb8f0e5975">
      <Url>http://documentacionmintranet.prosperidadsocial.gov.co/_layouts/15/DocIdRedir.aspx?ID=EEJQ2J3MSQDZ-582112604-55</Url>
      <Description>EEJQ2J3MSQDZ-582112604-55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081ACD81B4E4B4A92372E2FAE5ED52D" ma:contentTypeVersion="1" ma:contentTypeDescription="Crear nuevo documento." ma:contentTypeScope="" ma:versionID="e089e01ecdc969302da9957eba1419d2">
  <xsd:schema xmlns:xsd="http://www.w3.org/2001/XMLSchema" xmlns:xs="http://www.w3.org/2001/XMLSchema" xmlns:p="http://schemas.microsoft.com/office/2006/metadata/properties" xmlns:ns2="f8a332c2-0a32-4c96-bc98-04eb8f0e5975" targetNamespace="http://schemas.microsoft.com/office/2006/metadata/properties" ma:root="true" ma:fieldsID="8ea55f54092b523175010e99b8f185dc" ns2:_="">
    <xsd:import namespace="f8a332c2-0a32-4c96-bc98-04eb8f0e597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a332c2-0a32-4c96-bc98-04eb8f0e597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1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011CB06-E274-416F-A7A0-CC161C0C12B3}"/>
</file>

<file path=customXml/itemProps2.xml><?xml version="1.0" encoding="utf-8"?>
<ds:datastoreItem xmlns:ds="http://schemas.openxmlformats.org/officeDocument/2006/customXml" ds:itemID="{2C901545-E610-4C7D-A0E6-B2833EC28C2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DBE1DFF-13CD-4782-8E2A-9C6ABE410C94}"/>
</file>

<file path=customXml/itemProps4.xml><?xml version="1.0" encoding="utf-8"?>
<ds:datastoreItem xmlns:ds="http://schemas.openxmlformats.org/officeDocument/2006/customXml" ds:itemID="{0EC42EE7-A656-4EC3-8230-B14905C3B6B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329</TotalTime>
  <Words>693</Words>
  <Application>Microsoft Office PowerPoint</Application>
  <PresentationFormat>Panorámica</PresentationFormat>
  <Paragraphs>47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Tw Cen MT</vt:lpstr>
      <vt:lpstr>Tw Cen MT Condensed</vt:lpstr>
      <vt:lpstr>Wingdings</vt:lpstr>
      <vt:lpstr>Wingdings 3</vt:lpstr>
      <vt:lpstr>Integral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convenio entre el departamento administrativo para la prosperidad social y la universidad de los andes</dc:title>
  <dc:creator>USuario Pro</dc:creator>
  <cp:lastModifiedBy>Carlos Humberto Celis Ramirez</cp:lastModifiedBy>
  <cp:revision>6</cp:revision>
  <cp:lastPrinted>2022-04-25T17:19:25Z</cp:lastPrinted>
  <dcterms:created xsi:type="dcterms:W3CDTF">2022-03-28T09:37:44Z</dcterms:created>
  <dcterms:modified xsi:type="dcterms:W3CDTF">2023-10-23T13:12:53Z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0x0101001081ACD81B4E4B4A92372E2FAE5ED52D</vt:lpwstr>
  </property>
  <property fmtid="{D5CDD505-2E9C-101B-9397-08002B2CF9AE}" pid="3" name="_dlc_DocIdItemGuid">
    <vt:lpwstr>9bd8d10a-3162-4c96-89c4-a3734567dfdc</vt:lpwstr>
  </property>
</Properties>
</file>